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57031-B19C-403E-9C05-3E1696BE6576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CDECF-2D44-430B-B492-B3FD95DB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5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4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8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4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9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FAE2-75DF-44EF-B54E-3B8F2C48EE07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76D9-4564-4DAA-BFEE-B41790EA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6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Verbs 46-60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Words First</a:t>
            </a:r>
          </a:p>
        </p:txBody>
      </p:sp>
    </p:spTree>
    <p:extLst>
      <p:ext uri="{BB962C8B-B14F-4D97-AF65-F5344CB8AC3E}">
        <p14:creationId xmlns:p14="http://schemas.microsoft.com/office/powerpoint/2010/main" val="353045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257" y="2460171"/>
            <a:ext cx="4201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-</a:t>
            </a:r>
            <a:r>
              <a:rPr lang="en-US" sz="8800" dirty="0" err="1"/>
              <a:t>ir</a:t>
            </a:r>
            <a:r>
              <a:rPr lang="en-US" sz="8800" dirty="0"/>
              <a:t> verbs</a:t>
            </a:r>
          </a:p>
        </p:txBody>
      </p:sp>
    </p:spTree>
    <p:extLst>
      <p:ext uri="{BB962C8B-B14F-4D97-AF65-F5344CB8AC3E}">
        <p14:creationId xmlns:p14="http://schemas.microsoft.com/office/powerpoint/2010/main" val="89861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0"/>
            <a:ext cx="8229600" cy="1143000"/>
          </a:xfrm>
        </p:spPr>
        <p:txBody>
          <a:bodyPr/>
          <a:lstStyle/>
          <a:p>
            <a:r>
              <a:rPr lang="en-US"/>
              <a:t>punir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28600"/>
            <a:ext cx="5483225" cy="484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301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0"/>
            <a:ext cx="8229600" cy="1143000"/>
          </a:xfrm>
        </p:spPr>
        <p:txBody>
          <a:bodyPr/>
          <a:lstStyle/>
          <a:p>
            <a:r>
              <a:rPr lang="en-US"/>
              <a:t>grossir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5400000">
            <a:off x="5486400" y="358014"/>
            <a:ext cx="685800" cy="1447800"/>
          </a:xfrm>
          <a:prstGeom prst="up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257800" cy="37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3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410198"/>
            <a:ext cx="8229600" cy="1143000"/>
          </a:xfrm>
        </p:spPr>
        <p:txBody>
          <a:bodyPr/>
          <a:lstStyle/>
          <a:p>
            <a:r>
              <a:rPr lang="en-US" dirty="0" err="1"/>
              <a:t>choisir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69342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8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95800" y="56388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remplir</a:t>
            </a:r>
            <a:endParaRPr lang="en-US" sz="4400" dirty="0"/>
          </a:p>
        </p:txBody>
      </p:sp>
      <p:pic>
        <p:nvPicPr>
          <p:cNvPr id="18434" name="Picture 2" descr="Image result for pouring into pit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1"/>
            <a:ext cx="7010400" cy="50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89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 rot="16200000">
            <a:off x="5372100" y="73025"/>
            <a:ext cx="838200" cy="1219200"/>
          </a:xfrm>
          <a:prstGeom prst="downArrow">
            <a:avLst>
              <a:gd name="adj1" fmla="val 50000"/>
              <a:gd name="adj2" fmla="val 328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95800" y="57912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maigrir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447801"/>
            <a:ext cx="5515163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515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052248" y="5867400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réussir</a:t>
            </a:r>
            <a:endParaRPr lang="en-US" sz="4400" dirty="0"/>
          </a:p>
        </p:txBody>
      </p:sp>
      <p:pic>
        <p:nvPicPr>
          <p:cNvPr id="2051" name="Picture 3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410200" cy="54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j0232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609600"/>
            <a:ext cx="36115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00400" y="51816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finir</a:t>
            </a:r>
          </a:p>
        </p:txBody>
      </p:sp>
    </p:spTree>
    <p:extLst>
      <p:ext uri="{BB962C8B-B14F-4D97-AF65-F5344CB8AC3E}">
        <p14:creationId xmlns:p14="http://schemas.microsoft.com/office/powerpoint/2010/main" val="23441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953000" y="5943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obeir</a:t>
            </a:r>
            <a:endParaRPr lang="en-US" sz="4400" dirty="0"/>
          </a:p>
        </p:txBody>
      </p:sp>
      <p:sp>
        <p:nvSpPr>
          <p:cNvPr id="43012" name="Line 7"/>
          <p:cNvSpPr>
            <a:spLocks noChangeShapeType="1"/>
          </p:cNvSpPr>
          <p:nvPr/>
        </p:nvSpPr>
        <p:spPr bwMode="auto">
          <a:xfrm flipV="1">
            <a:off x="5715000" y="609258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thKRBUP2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472"/>
            <a:ext cx="5257800" cy="520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648200" y="5977675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nourrir</a:t>
            </a:r>
            <a:endParaRPr lang="en-US" sz="4400" dirty="0"/>
          </a:p>
        </p:txBody>
      </p:sp>
      <p:pic>
        <p:nvPicPr>
          <p:cNvPr id="23554" name="Picture 2" descr="th3C4NV3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1"/>
            <a:ext cx="4267200" cy="545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-re verbs</a:t>
            </a:r>
          </a:p>
        </p:txBody>
      </p:sp>
    </p:spTree>
    <p:extLst>
      <p:ext uri="{BB962C8B-B14F-4D97-AF65-F5344CB8AC3E}">
        <p14:creationId xmlns:p14="http://schemas.microsoft.com/office/powerpoint/2010/main" val="240407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181600"/>
            <a:ext cx="8229600" cy="1143000"/>
          </a:xfrm>
        </p:spPr>
        <p:txBody>
          <a:bodyPr/>
          <a:lstStyle/>
          <a:p>
            <a:r>
              <a:rPr lang="en-US"/>
              <a:t>descendre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7010400" cy="44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844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05400" y="59436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vendre</a:t>
            </a:r>
            <a:endParaRPr lang="en-US" sz="4400" dirty="0"/>
          </a:p>
        </p:txBody>
      </p:sp>
      <p:pic>
        <p:nvPicPr>
          <p:cNvPr id="1638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3581400" cy="540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36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86200" y="57912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entendre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5408612" cy="52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5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429000" y="53340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perdre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"/>
            <a:ext cx="4724400" cy="42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0" y="58674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attendre</a:t>
            </a:r>
            <a:endParaRPr lang="en-US" sz="4400" dirty="0"/>
          </a:p>
        </p:txBody>
      </p:sp>
      <p:pic>
        <p:nvPicPr>
          <p:cNvPr id="13314" name="Picture 2" descr="thY3BQIE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19400" y="56388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rendre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4472"/>
            <a:ext cx="51816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690581" y="5940642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répondre</a:t>
            </a:r>
            <a:endParaRPr lang="en-US" sz="4400" dirty="0"/>
          </a:p>
        </p:txBody>
      </p:sp>
      <p:pic>
        <p:nvPicPr>
          <p:cNvPr id="1843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0473"/>
            <a:ext cx="8102221" cy="594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Verbs 46-60</vt:lpstr>
      <vt:lpstr>PowerPoint Presentation</vt:lpstr>
      <vt:lpstr>descendre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punir</vt:lpstr>
      <vt:lpstr>grossir</vt:lpstr>
      <vt:lpstr>choisir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E1B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 46-60</dc:title>
  <dc:creator>Ahl, Stephan</dc:creator>
  <cp:lastModifiedBy>Ahl, Stephan</cp:lastModifiedBy>
  <cp:revision>2</cp:revision>
  <dcterms:created xsi:type="dcterms:W3CDTF">2017-01-29T15:49:30Z</dcterms:created>
  <dcterms:modified xsi:type="dcterms:W3CDTF">2018-08-04T13:51:34Z</dcterms:modified>
</cp:coreProperties>
</file>